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00545-CF55-4747-8A78-6D88200191A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278C-F485-4E4B-BAAB-08179D462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066800"/>
          <a:ext cx="7543800" cy="5638796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876810">
                <a:tc>
                  <a:txBody>
                    <a:bodyPr/>
                    <a:lstStyle/>
                    <a:p>
                      <a:r>
                        <a:rPr lang="en-US" sz="2400" dirty="0"/>
                        <a:t>Persons in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family/household</a:t>
                      </a:r>
                    </a:p>
                  </a:txBody>
                  <a:tcPr marL="88348" marR="88348" marT="44174" marB="441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Poverty guideline</a:t>
                      </a:r>
                    </a:p>
                  </a:txBody>
                  <a:tcPr marL="88348" marR="88348" marT="44174" marB="4417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$11,170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15,130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19,090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23,050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5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27,010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30,970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7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34,930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4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8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38,890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10"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For families/households with more than 8 persons,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add $3,960 for each additional person.</a:t>
                      </a:r>
                    </a:p>
                  </a:txBody>
                  <a:tcPr marL="88348" marR="88348" marT="44174" marB="44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2012 Poverty Guidelines for the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48 Contiguous States and the District of Columbia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Kovarik</dc:creator>
  <cp:lastModifiedBy>Molly Kovarik</cp:lastModifiedBy>
  <cp:revision>2</cp:revision>
  <dcterms:created xsi:type="dcterms:W3CDTF">2012-03-22T16:26:43Z</dcterms:created>
  <dcterms:modified xsi:type="dcterms:W3CDTF">2012-03-22T16:29:03Z</dcterms:modified>
</cp:coreProperties>
</file>